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8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86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12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51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44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13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07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51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9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0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18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8199" y="365125"/>
            <a:ext cx="10515601" cy="132764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41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8647" y="2995750"/>
            <a:ext cx="9625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algn="ctr"/>
            <a:r>
              <a:rPr lang="sr-Latn-R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WP6 </a:t>
            </a:r>
            <a:r>
              <a:rPr lang="sr-Latn-R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MANAGEMENT</a:t>
            </a:r>
            <a:endParaRPr lang="en-GB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62715" y="4963887"/>
            <a:ext cx="3001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2400" b="1" dirty="0" smtClean="0">
                <a:solidFill>
                  <a:schemeClr val="accent1">
                    <a:lumMod val="50000"/>
                  </a:schemeClr>
                </a:solidFill>
              </a:rPr>
              <a:t>Mirko Savić</a:t>
            </a:r>
          </a:p>
          <a:p>
            <a:pPr algn="ctr"/>
            <a:r>
              <a:rPr lang="sr-Latn-RS" sz="2400" b="1" dirty="0" smtClean="0">
                <a:solidFill>
                  <a:schemeClr val="accent1">
                    <a:lumMod val="50000"/>
                  </a:schemeClr>
                </a:solidFill>
              </a:rPr>
              <a:t>University of Novi Sad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27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69622" y="2828836"/>
            <a:ext cx="58527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6.1. Organization of coordination meetings</a:t>
            </a:r>
          </a:p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6.2. Coordination of overall project activities</a:t>
            </a:r>
          </a:p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6.3. Local project management</a:t>
            </a:r>
          </a:p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6.4. Reporting</a:t>
            </a:r>
          </a:p>
        </p:txBody>
      </p:sp>
    </p:spTree>
    <p:extLst>
      <p:ext uri="{BB962C8B-B14F-4D97-AF65-F5344CB8AC3E}">
        <p14:creationId xmlns:p14="http://schemas.microsoft.com/office/powerpoint/2010/main" val="132113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4667" y="2260266"/>
            <a:ext cx="2349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accent1">
                    <a:lumMod val="50000"/>
                  </a:schemeClr>
                </a:solidFill>
              </a:rPr>
              <a:t>Ki</a:t>
            </a:r>
            <a:r>
              <a:rPr lang="en-GB" sz="2400" b="1" dirty="0" err="1" smtClean="0">
                <a:solidFill>
                  <a:schemeClr val="accent1">
                    <a:lumMod val="50000"/>
                  </a:schemeClr>
                </a:solidFill>
              </a:rPr>
              <a:t>ck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-off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meeting </a:t>
            </a:r>
          </a:p>
        </p:txBody>
      </p:sp>
      <p:sp>
        <p:nvSpPr>
          <p:cNvPr id="3" name="Rectangle 2"/>
          <p:cNvSpPr/>
          <p:nvPr/>
        </p:nvSpPr>
        <p:spPr>
          <a:xfrm>
            <a:off x="994667" y="2835031"/>
            <a:ext cx="7871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GB" sz="2400" b="1" dirty="0" err="1" smtClean="0">
                <a:solidFill>
                  <a:schemeClr val="accent1">
                    <a:lumMod val="50000"/>
                  </a:schemeClr>
                </a:solidFill>
              </a:rPr>
              <a:t>ommunicat</a:t>
            </a:r>
            <a:r>
              <a:rPr lang="sr-Latn-RS" sz="2400" b="1" dirty="0" smtClean="0">
                <a:solidFill>
                  <a:schemeClr val="accent1">
                    <a:lumMod val="50000"/>
                  </a:schemeClr>
                </a:solidFill>
              </a:rPr>
              <a:t>ion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on daily basis via e-mail, phone, Skype, etc. </a:t>
            </a:r>
          </a:p>
        </p:txBody>
      </p:sp>
      <p:sp>
        <p:nvSpPr>
          <p:cNvPr id="4" name="Rectangle 3"/>
          <p:cNvSpPr/>
          <p:nvPr/>
        </p:nvSpPr>
        <p:spPr>
          <a:xfrm>
            <a:off x="994667" y="3409796"/>
            <a:ext cx="8680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6 coordination meetings will be organized (once every six months) </a:t>
            </a:r>
          </a:p>
        </p:txBody>
      </p:sp>
      <p:sp>
        <p:nvSpPr>
          <p:cNvPr id="5" name="Rectangle 4"/>
          <p:cNvSpPr/>
          <p:nvPr/>
        </p:nvSpPr>
        <p:spPr>
          <a:xfrm>
            <a:off x="994667" y="4073323"/>
            <a:ext cx="10336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LC will be responsible for the project implementation at national level and the preparation of 2 annual reports to the SC. LC will meet twice a year.</a:t>
            </a:r>
          </a:p>
        </p:txBody>
      </p:sp>
    </p:spTree>
    <p:extLst>
      <p:ext uri="{BB962C8B-B14F-4D97-AF65-F5344CB8AC3E}">
        <p14:creationId xmlns:p14="http://schemas.microsoft.com/office/powerpoint/2010/main" val="38292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6354" y="1956100"/>
            <a:ext cx="83079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accent1">
                    <a:lumMod val="50000"/>
                  </a:schemeClr>
                </a:solidFill>
              </a:rPr>
              <a:t>Expected 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Deliverable/Results/</a:t>
            </a:r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Outcomes</a:t>
            </a:r>
            <a:endParaRPr lang="en-GB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6354" y="2812924"/>
            <a:ext cx="5224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Project coordination meetings</a:t>
            </a:r>
            <a:r>
              <a:rPr lang="sr-Latn-RS" sz="2400" b="1" dirty="0">
                <a:solidFill>
                  <a:schemeClr val="accent1">
                    <a:lumMod val="50000"/>
                  </a:schemeClr>
                </a:solidFill>
              </a:rPr>
              <a:t> (reports)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6354" y="3377975"/>
            <a:ext cx="4899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Efficient overall project management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766354" y="3981714"/>
            <a:ext cx="4626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Efficient local project management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766354" y="4585453"/>
            <a:ext cx="5322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Interim Report (IR) and Final Report (FR)</a:t>
            </a:r>
          </a:p>
        </p:txBody>
      </p:sp>
    </p:spTree>
    <p:extLst>
      <p:ext uri="{BB962C8B-B14F-4D97-AF65-F5344CB8AC3E}">
        <p14:creationId xmlns:p14="http://schemas.microsoft.com/office/powerpoint/2010/main" val="50294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78" y="2066544"/>
            <a:ext cx="5455482" cy="39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28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118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Mirko</dc:creator>
  <cp:lastModifiedBy>mirko</cp:lastModifiedBy>
  <cp:revision>7</cp:revision>
  <dcterms:created xsi:type="dcterms:W3CDTF">2018-08-26T12:01:40Z</dcterms:created>
  <dcterms:modified xsi:type="dcterms:W3CDTF">2018-11-06T11:11:10Z</dcterms:modified>
</cp:coreProperties>
</file>