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60" r:id="rId4"/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4681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860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1124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516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442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9137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07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517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9897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207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618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38199" y="365125"/>
            <a:ext cx="10515601" cy="1327645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5A2DA1-65D4-4057-80A4-ABC15B9F444C}" type="datetimeFigureOut">
              <a:rPr lang="en-GB" smtClean="0"/>
              <a:t>06/11/2018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84187-C88F-4BB7-B991-316E4FB1E5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9413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8647" y="2995750"/>
            <a:ext cx="96254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800" b="1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algn="ctr"/>
            <a:r>
              <a:rPr lang="sr-Latn-R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WP6 </a:t>
            </a:r>
            <a:r>
              <a:rPr lang="sr-Latn-R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 MANAGEMENT</a:t>
            </a:r>
            <a:endParaRPr lang="en-GB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62715" y="4963887"/>
            <a:ext cx="30015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</a:rPr>
              <a:t>Mirko Savić</a:t>
            </a:r>
          </a:p>
          <a:p>
            <a:pPr algn="ctr"/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</a:rPr>
              <a:t>University of Novi Sad</a:t>
            </a:r>
            <a:endParaRPr lang="en-GB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271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69622" y="2828836"/>
            <a:ext cx="58527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6.1. Organization of coordination meetings</a:t>
            </a:r>
          </a:p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6.2. Coordination of overall project activities</a:t>
            </a:r>
          </a:p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6.3. Local project management</a:t>
            </a:r>
          </a:p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6.4. Reporting</a:t>
            </a:r>
          </a:p>
        </p:txBody>
      </p:sp>
    </p:spTree>
    <p:extLst>
      <p:ext uri="{BB962C8B-B14F-4D97-AF65-F5344CB8AC3E}">
        <p14:creationId xmlns:p14="http://schemas.microsoft.com/office/powerpoint/2010/main" val="132113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4667" y="2260266"/>
            <a:ext cx="23498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</a:rPr>
              <a:t>Ki</a:t>
            </a:r>
            <a:r>
              <a:rPr lang="en-GB" sz="2400" b="1" dirty="0" err="1" smtClean="0">
                <a:solidFill>
                  <a:schemeClr val="accent1">
                    <a:lumMod val="50000"/>
                  </a:schemeClr>
                </a:solidFill>
              </a:rPr>
              <a:t>ck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</a:rPr>
              <a:t>-off 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meeting </a:t>
            </a:r>
          </a:p>
        </p:txBody>
      </p:sp>
      <p:sp>
        <p:nvSpPr>
          <p:cNvPr id="3" name="Rectangle 2"/>
          <p:cNvSpPr/>
          <p:nvPr/>
        </p:nvSpPr>
        <p:spPr>
          <a:xfrm>
            <a:off x="994667" y="2835031"/>
            <a:ext cx="78714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en-GB" sz="2400" b="1" dirty="0" err="1" smtClean="0">
                <a:solidFill>
                  <a:schemeClr val="accent1">
                    <a:lumMod val="50000"/>
                  </a:schemeClr>
                </a:solidFill>
              </a:rPr>
              <a:t>ommunicat</a:t>
            </a:r>
            <a:r>
              <a:rPr lang="sr-Latn-RS" sz="2400" b="1" dirty="0" smtClean="0">
                <a:solidFill>
                  <a:schemeClr val="accent1">
                    <a:lumMod val="50000"/>
                  </a:schemeClr>
                </a:solidFill>
              </a:rPr>
              <a:t>ion</a:t>
            </a:r>
            <a:r>
              <a:rPr lang="en-GB" sz="2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on daily basis via e-mail, phone, Skype, etc. </a:t>
            </a:r>
          </a:p>
        </p:txBody>
      </p:sp>
      <p:sp>
        <p:nvSpPr>
          <p:cNvPr id="4" name="Rectangle 3"/>
          <p:cNvSpPr/>
          <p:nvPr/>
        </p:nvSpPr>
        <p:spPr>
          <a:xfrm>
            <a:off x="994667" y="3409796"/>
            <a:ext cx="8680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6 coordination meetings will be organized (once every six months) </a:t>
            </a:r>
          </a:p>
        </p:txBody>
      </p:sp>
      <p:sp>
        <p:nvSpPr>
          <p:cNvPr id="5" name="Rectangle 4"/>
          <p:cNvSpPr/>
          <p:nvPr/>
        </p:nvSpPr>
        <p:spPr>
          <a:xfrm>
            <a:off x="994667" y="4073323"/>
            <a:ext cx="103367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LC will be responsible for the project implementation at national level and the preparation of 2 annual reports to the SC. LC will meet twice a year.</a:t>
            </a:r>
          </a:p>
        </p:txBody>
      </p:sp>
    </p:spTree>
    <p:extLst>
      <p:ext uri="{BB962C8B-B14F-4D97-AF65-F5344CB8AC3E}">
        <p14:creationId xmlns:p14="http://schemas.microsoft.com/office/powerpoint/2010/main" val="382920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6354" y="1956100"/>
            <a:ext cx="83079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b="1" dirty="0">
                <a:solidFill>
                  <a:schemeClr val="accent1">
                    <a:lumMod val="50000"/>
                  </a:schemeClr>
                </a:solidFill>
              </a:rPr>
              <a:t>Expected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Deliverable/Results/</a:t>
            </a:r>
            <a:r>
              <a:rPr lang="sr-Latn-RS" sz="32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GB" sz="3200" b="1" dirty="0" smtClean="0">
                <a:solidFill>
                  <a:schemeClr val="accent1">
                    <a:lumMod val="50000"/>
                  </a:schemeClr>
                </a:solidFill>
              </a:rPr>
              <a:t>Outcomes</a:t>
            </a:r>
            <a:endParaRPr lang="en-GB" sz="3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6354" y="2812924"/>
            <a:ext cx="52246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Project coordination meetings</a:t>
            </a:r>
            <a:r>
              <a:rPr lang="sr-Latn-RS" sz="2400" b="1" dirty="0">
                <a:solidFill>
                  <a:schemeClr val="accent1">
                    <a:lumMod val="50000"/>
                  </a:schemeClr>
                </a:solidFill>
              </a:rPr>
              <a:t> (reports)</a:t>
            </a:r>
            <a:endParaRPr lang="en-GB" sz="24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6354" y="3377975"/>
            <a:ext cx="4899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Efficient overall project management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766354" y="3981714"/>
            <a:ext cx="46260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Efficient local project management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766354" y="4585453"/>
            <a:ext cx="53226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2400" b="1" dirty="0">
                <a:solidFill>
                  <a:schemeClr val="accent1">
                    <a:lumMod val="50000"/>
                  </a:schemeClr>
                </a:solidFill>
              </a:rPr>
              <a:t>Interim Report (IR) and Final Report (FR)</a:t>
            </a:r>
          </a:p>
        </p:txBody>
      </p:sp>
    </p:spTree>
    <p:extLst>
      <p:ext uri="{BB962C8B-B14F-4D97-AF65-F5344CB8AC3E}">
        <p14:creationId xmlns:p14="http://schemas.microsoft.com/office/powerpoint/2010/main" val="502945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78" y="2066544"/>
            <a:ext cx="5455482" cy="3927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287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118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Mirko</dc:creator>
  <cp:lastModifiedBy>mirko</cp:lastModifiedBy>
  <cp:revision>7</cp:revision>
  <dcterms:created xsi:type="dcterms:W3CDTF">2018-08-26T12:01:40Z</dcterms:created>
  <dcterms:modified xsi:type="dcterms:W3CDTF">2018-11-06T11:11:10Z</dcterms:modified>
</cp:coreProperties>
</file>