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681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860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124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2516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442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137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070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517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897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207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18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38199" y="365125"/>
            <a:ext cx="10515601" cy="132764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413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113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294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Mirko</dc:creator>
  <cp:lastModifiedBy>mirko</cp:lastModifiedBy>
  <cp:revision>5</cp:revision>
  <dcterms:created xsi:type="dcterms:W3CDTF">2018-08-26T12:01:40Z</dcterms:created>
  <dcterms:modified xsi:type="dcterms:W3CDTF">2018-11-06T10:28:23Z</dcterms:modified>
</cp:coreProperties>
</file>