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8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86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12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51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44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13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07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51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9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0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18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8199" y="365125"/>
            <a:ext cx="10515601" cy="132764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A2DA1-65D4-4057-80A4-ABC15B9F444C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84187-C88F-4BB7-B991-316E4FB1E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41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113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Mirko</dc:creator>
  <cp:lastModifiedBy>mirko</cp:lastModifiedBy>
  <cp:revision>5</cp:revision>
  <dcterms:created xsi:type="dcterms:W3CDTF">2018-08-26T12:01:40Z</dcterms:created>
  <dcterms:modified xsi:type="dcterms:W3CDTF">2018-11-06T10:28:23Z</dcterms:modified>
</cp:coreProperties>
</file>